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6" r:id="rId3"/>
    <p:sldId id="257" r:id="rId4"/>
    <p:sldId id="261" r:id="rId5"/>
    <p:sldId id="258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51" d="100"/>
          <a:sy n="51" d="100"/>
        </p:scale>
        <p:origin x="84" y="1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6BCF81-D2C6-4857-AF3D-E3C826AA3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86880"/>
            <a:ext cx="8689976" cy="744146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Breve RESUMO DO DIA 07.04.24 </a:t>
            </a: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97CEB9F-9423-4B61-824A-E627B6A021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2509" y="1047404"/>
            <a:ext cx="11587942" cy="5386647"/>
          </a:xfrm>
        </p:spPr>
        <p:txBody>
          <a:bodyPr>
            <a:normAutofit lnSpcReduction="10000"/>
          </a:bodyPr>
          <a:lstStyle/>
          <a:p>
            <a:pPr algn="l"/>
            <a:r>
              <a:rPr lang="pt-BR" sz="3600" b="1" dirty="0">
                <a:solidFill>
                  <a:schemeClr val="tx1"/>
                </a:solidFill>
              </a:rPr>
              <a:t>01 - O ser trino: Alma, Perispírito e corpo e a terceira revelação </a:t>
            </a:r>
          </a:p>
          <a:p>
            <a:pPr algn="l"/>
            <a:r>
              <a:rPr lang="pt-BR" sz="3600" b="1" dirty="0">
                <a:solidFill>
                  <a:schemeClr val="tx1"/>
                </a:solidFill>
              </a:rPr>
              <a:t>02 – O PORQUÊ DAS </a:t>
            </a:r>
            <a:r>
              <a:rPr lang="pt-BR" sz="3600" b="1" dirty="0" err="1">
                <a:solidFill>
                  <a:schemeClr val="tx1"/>
                </a:solidFill>
              </a:rPr>
              <a:t>MaterializaçÕES</a:t>
            </a:r>
            <a:r>
              <a:rPr lang="pt-BR" sz="3600" b="1" dirty="0">
                <a:solidFill>
                  <a:schemeClr val="tx1"/>
                </a:solidFill>
              </a:rPr>
              <a:t> de Espíritos e A TCI – TRANSCOMUNICAÇÃO INSTRUMENTAL; A FÍSICA QUÂNTICA</a:t>
            </a:r>
          </a:p>
          <a:p>
            <a:pPr algn="l"/>
            <a:r>
              <a:rPr lang="pt-BR" sz="3600" b="1" dirty="0">
                <a:solidFill>
                  <a:schemeClr val="tx1"/>
                </a:solidFill>
              </a:rPr>
              <a:t>03 – o Desdobramento Múltiplo e a </a:t>
            </a:r>
            <a:r>
              <a:rPr lang="pt-BR" sz="3600" b="1" dirty="0" err="1">
                <a:solidFill>
                  <a:schemeClr val="tx1"/>
                </a:solidFill>
              </a:rPr>
              <a:t>Estereoscopia</a:t>
            </a:r>
            <a:r>
              <a:rPr lang="pt-BR" sz="3600" b="1" dirty="0">
                <a:solidFill>
                  <a:schemeClr val="tx1"/>
                </a:solidFill>
              </a:rPr>
              <a:t>,  com sua bibliografia </a:t>
            </a:r>
          </a:p>
          <a:p>
            <a:pPr algn="l"/>
            <a:r>
              <a:rPr lang="pt-BR" sz="3600" b="1" dirty="0">
                <a:solidFill>
                  <a:schemeClr val="tx1"/>
                </a:solidFill>
              </a:rPr>
              <a:t>04 - Definição de </a:t>
            </a:r>
            <a:r>
              <a:rPr lang="pt-BR" sz="3600" b="1" dirty="0" err="1">
                <a:solidFill>
                  <a:schemeClr val="tx1"/>
                </a:solidFill>
              </a:rPr>
              <a:t>Apometria</a:t>
            </a:r>
            <a:r>
              <a:rPr lang="pt-BR" sz="3600" b="1" dirty="0">
                <a:solidFill>
                  <a:schemeClr val="tx1"/>
                </a:solidFill>
              </a:rPr>
              <a:t> e Captação Psíquica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1902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745219-68AA-4D27-84E6-1F356D9CDC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29396"/>
            <a:ext cx="8689976" cy="724080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rgbClr val="0070C0"/>
                </a:solidFill>
              </a:rPr>
              <a:t>Falamos também que...</a:t>
            </a:r>
            <a:endParaRPr lang="pt-BR" sz="4000" dirty="0">
              <a:solidFill>
                <a:srgbClr val="0070C0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7282FBD-2C7B-4340-8084-FD732640F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255" y="1069676"/>
            <a:ext cx="11837323" cy="565892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3200" b="1" dirty="0">
                <a:solidFill>
                  <a:schemeClr val="tx1"/>
                </a:solidFill>
              </a:rPr>
              <a:t>06 - a nossa felicidade está em nossas RELAÇÕES: INTRAPESSOAIS e INTERPESSOAIS (COM </a:t>
            </a:r>
            <a:r>
              <a:rPr lang="pt-BR" sz="3200" b="1" dirty="0" err="1">
                <a:solidFill>
                  <a:schemeClr val="tx1"/>
                </a:solidFill>
              </a:rPr>
              <a:t>ENCARNADOs</a:t>
            </a:r>
            <a:r>
              <a:rPr lang="pt-BR" sz="3200" b="1" dirty="0">
                <a:solidFill>
                  <a:schemeClr val="tx1"/>
                </a:solidFill>
              </a:rPr>
              <a:t> E </a:t>
            </a:r>
            <a:r>
              <a:rPr lang="pt-BR" sz="3200" b="1" dirty="0" err="1">
                <a:solidFill>
                  <a:schemeClr val="tx1"/>
                </a:solidFill>
              </a:rPr>
              <a:t>DESENCARNADOs</a:t>
            </a:r>
            <a:r>
              <a:rPr lang="pt-BR" sz="3200" b="1" dirty="0">
                <a:solidFill>
                  <a:schemeClr val="tx1"/>
                </a:solidFill>
              </a:rPr>
              <a:t>)</a:t>
            </a:r>
          </a:p>
          <a:p>
            <a:pPr lvl="0" algn="l"/>
            <a:r>
              <a:rPr lang="pt-BR" sz="3200" b="1" dirty="0">
                <a:solidFill>
                  <a:schemeClr val="tx1"/>
                </a:solidFill>
              </a:rPr>
              <a:t>A) ENCARNADO X ENCARNADO: INTERAÇÃO DO CORAÇÃO (NÚCLEO CEREBRAL) COM FREQUÊNCIA EM MILIVOLTS COM O CÉREBRO DO OUTRO: EM MICROVOLTZ; O ESTRESSE E A MÃO NO PEITO; A NATUREZA E A DESOBSESSÃO</a:t>
            </a:r>
          </a:p>
          <a:p>
            <a:pPr algn="l"/>
            <a:r>
              <a:rPr lang="pt-BR" sz="3200" b="1" dirty="0">
                <a:solidFill>
                  <a:schemeClr val="tx1"/>
                </a:solidFill>
              </a:rPr>
              <a:t> A.1) CÉREBRO TRINO: REPTILIANO, LÍMBICO E NEOCORTICAL; O CÉREBRO CARDÍACO          COERENTE E caótico; O CÉREBRO LÍMBICO – AFASTAMENTO DE OBSESSORES; O CÉREBRO    CARDÍACO CAÓTICO.</a:t>
            </a:r>
          </a:p>
          <a:p>
            <a:pPr algn="just"/>
            <a:endParaRPr lang="pt-BR" sz="3200" b="1" dirty="0"/>
          </a:p>
          <a:p>
            <a:endParaRPr lang="pt-BR" sz="3200" b="1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3170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C7B9EC-668F-419F-A148-5F4DFF3ED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268712"/>
            <a:ext cx="10364451" cy="1596177"/>
          </a:xfrm>
        </p:spPr>
        <p:txBody>
          <a:bodyPr>
            <a:normAutofit fontScale="90000"/>
          </a:bodyPr>
          <a:lstStyle/>
          <a:p>
            <a:pPr algn="l"/>
            <a:r>
              <a:rPr lang="pt-BR" b="1" dirty="0">
                <a:solidFill>
                  <a:srgbClr val="0070C0"/>
                </a:solidFill>
              </a:rPr>
              <a:t>B) ENCARNADO X ESPÍRITO: CRISTAIS DE HEPATITA E A EPÍFESE; o TÁLAMO: AGRESSIVIDADE, FOME, SONO e SEXO. O campo </a:t>
            </a:r>
            <a:r>
              <a:rPr lang="pt-BR" b="1" dirty="0" err="1">
                <a:solidFill>
                  <a:srgbClr val="0070C0"/>
                </a:solidFill>
              </a:rPr>
              <a:t>toroidal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0A53D97-769A-4D7D-ACC8-96F385A1748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93298" y="1690778"/>
            <a:ext cx="11714672" cy="4898510"/>
          </a:xfrm>
        </p:spPr>
        <p:txBody>
          <a:bodyPr>
            <a:normAutofit lnSpcReduction="10000"/>
          </a:bodyPr>
          <a:lstStyle/>
          <a:p>
            <a:r>
              <a:rPr lang="pt-BR" sz="3000" b="1" dirty="0"/>
              <a:t>B.1) A OBSESSÃO PODE OCASIONAR DIFICULDADES DE FORMAR VÍNCULOS ESTÁVEIS E DOENÇAS COM ACAUSALIDADE, COMO: ANOREXIA, BULIMIA, SONO DE BAIXA QUALIDADE, FOBIAS, AUTO REJEIÇÃO, DEPRESSÃO, DOENÇAS AUTO-IMUNES E DEGENERATIVAS; MAL HUMOR, TAQUICARDIA, ARRITMIA, FLUXO SANGUÍNEO NA CABEÇA, DOR NA FACE, AVC, PRESSÃO ARTERIAL SISTÓLICA, ARTRITE, AUMENTO DO FLUXO RENAL, CÁLCULOS RENAIS, BRONQUITE, TONTURAS, DESMAIOS, PÉS E MÃOS FRIOS, PALIDEZ, DIABETES ETC.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7948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6D7B19-1136-4E4C-9C58-A1A1376B7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1" y="1"/>
            <a:ext cx="11601450" cy="1390650"/>
          </a:xfrm>
        </p:spPr>
        <p:txBody>
          <a:bodyPr>
            <a:normAutofit fontScale="90000"/>
          </a:bodyPr>
          <a:lstStyle/>
          <a:p>
            <a:r>
              <a:rPr lang="pt-BR" sz="4000" b="1" dirty="0"/>
              <a:t>NO DOMÍNIO BIOLÓGICO (Tálamo): obsessão agindo na AGRESSIVIDADE, NO SONO, NA FOME e no sexo</a:t>
            </a:r>
          </a:p>
        </p:txBody>
      </p:sp>
      <p:pic>
        <p:nvPicPr>
          <p:cNvPr id="1028" name="Picture 4" descr="Pin de pedro martin em Fisiología cerebral y audición | Cérebro ...">
            <a:extLst>
              <a:ext uri="{FF2B5EF4-FFF2-40B4-BE49-F238E27FC236}">
                <a16:creationId xmlns:a16="http://schemas.microsoft.com/office/drawing/2014/main" id="{F85B903E-2A77-4B3F-B89D-79B5B732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1426896"/>
            <a:ext cx="5410201" cy="511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lándula Pineal: Anatomía, función, beneficios, y mucho más">
            <a:extLst>
              <a:ext uri="{FF2B5EF4-FFF2-40B4-BE49-F238E27FC236}">
                <a16:creationId xmlns:a16="http://schemas.microsoft.com/office/drawing/2014/main" id="{A07698FD-BA37-4C94-AF13-8D2FF53A1032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88" y="1426897"/>
            <a:ext cx="5410201" cy="419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259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033D68-8433-4750-BAA8-847C56196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0"/>
            <a:ext cx="10680128" cy="1259457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rgbClr val="0070C0"/>
                </a:solidFill>
              </a:rPr>
              <a:t>E OS QUE CHEGAM PARA PEDIR ATENDIMENTO?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FDA033-3680-4578-B059-D4949637C3D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5885" y="1556209"/>
            <a:ext cx="11278018" cy="5068878"/>
          </a:xfrm>
        </p:spPr>
        <p:txBody>
          <a:bodyPr>
            <a:normAutofit/>
          </a:bodyPr>
          <a:lstStyle/>
          <a:p>
            <a:r>
              <a:rPr lang="pt-BR" sz="3200" b="1" dirty="0"/>
              <a:t>07 – OS QUE CHEGAM AO CENTRO PELA DOR E A AVALIAÇÃO DO ATENDENTE FRATERNO e a SEMIOLOGIA </a:t>
            </a:r>
            <a:r>
              <a:rPr lang="pt-BR" sz="3200" b="1" dirty="0" err="1"/>
              <a:t>nOS</a:t>
            </a:r>
            <a:r>
              <a:rPr lang="pt-BR" sz="3200" b="1" dirty="0"/>
              <a:t> DOMÍNIOS: ESPIRITUAL, PSICOLÓGICO, SOCIAL, TERRITORIAL e BIOLÓGICO </a:t>
            </a:r>
          </a:p>
          <a:p>
            <a:r>
              <a:rPr lang="pt-BR" sz="3200" b="1" dirty="0"/>
              <a:t> 08- O ATENDENTE FRATERNO os ENCAMINHA PARA OS TRATAMENTOS: PALESTRA, PASSE, DESOBSESSÃO, FÍSICO-ESPIRITUAL, RESSIGNIFICAR, ESTUDOS, trabalhos sociais, APOMETRIA E CAPTAÇÃO PSÍQUICA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077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0D6873-1493-4777-8CBF-1B03F97D3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68712"/>
            <a:ext cx="10364451" cy="798089"/>
          </a:xfrm>
        </p:spPr>
        <p:txBody>
          <a:bodyPr/>
          <a:lstStyle/>
          <a:p>
            <a:r>
              <a:rPr lang="pt-BR" b="1" dirty="0"/>
              <a:t>ENTÃO, VIMOS QUE: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55916F8-12B4-4570-9675-9655F7BE6BB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9550" y="1314450"/>
            <a:ext cx="11791950" cy="54102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sz="3000" b="1" u="sng" dirty="0">
                <a:solidFill>
                  <a:srgbClr val="0070C0"/>
                </a:solidFill>
              </a:rPr>
              <a:t>APOMETRIA</a:t>
            </a:r>
            <a:r>
              <a:rPr lang="pt-BR" sz="3000" b="1" dirty="0"/>
              <a:t> É um conjunto de técnicas e procedimentos de aplicação anímico-mediúnico, representadas pelo desdobramento (separação) entre o corpo físico e o perispírito humano, com vistas à sua “inspeção” em ambos os planos...</a:t>
            </a:r>
          </a:p>
          <a:p>
            <a:pPr marL="0" indent="0" algn="ctr">
              <a:buNone/>
            </a:pPr>
            <a:br>
              <a:rPr lang="pt-BR" sz="3000" b="1" dirty="0"/>
            </a:br>
            <a:r>
              <a:rPr lang="pt-BR" sz="3000" b="1" dirty="0"/>
              <a:t>Na </a:t>
            </a:r>
            <a:r>
              <a:rPr lang="pt-BR" sz="3000" b="1" dirty="0" err="1"/>
              <a:t>Apometria</a:t>
            </a:r>
            <a:r>
              <a:rPr lang="pt-BR" sz="3000" b="1" dirty="0"/>
              <a:t> também procuram-se identificar e harmonizar os níveis de consciência (personalidades do passado), que estejam desajustando a encarnação atual. A isso chamamos de </a:t>
            </a:r>
            <a:r>
              <a:rPr lang="pt-BR" sz="3000" b="1" u="sng" dirty="0">
                <a:solidFill>
                  <a:srgbClr val="0070C0"/>
                </a:solidFill>
              </a:rPr>
              <a:t>CAPTAÇÃO PSÍQUICA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3825333"/>
      </p:ext>
    </p:extLst>
  </p:cSld>
  <p:clrMapOvr>
    <a:masterClrMapping/>
  </p:clrMapOvr>
</p:sld>
</file>

<file path=ppt/theme/theme1.xml><?xml version="1.0" encoding="utf-8"?>
<a:theme xmlns:a="http://schemas.openxmlformats.org/drawingml/2006/main" name="Gotícula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TM04033925[[fn=Gotícula]]</Template>
  <TotalTime>66</TotalTime>
  <Words>432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9" baseType="lpstr">
      <vt:lpstr>Arial</vt:lpstr>
      <vt:lpstr>Tw Cen MT</vt:lpstr>
      <vt:lpstr>Gotícula</vt:lpstr>
      <vt:lpstr>Breve RESUMO DO DIA 07.04.24 </vt:lpstr>
      <vt:lpstr>Falamos também que...</vt:lpstr>
      <vt:lpstr>B) ENCARNADO X ESPÍRITO: CRISTAIS DE HEPATITA E A EPÍFESE; o TÁLAMO: AGRESSIVIDADE, FOME, SONO e SEXO. O campo toroidal </vt:lpstr>
      <vt:lpstr>NO DOMÍNIO BIOLÓGICO (Tálamo): obsessão agindo na AGRESSIVIDADE, NO SONO, NA FOME e no sexo</vt:lpstr>
      <vt:lpstr>E OS QUE CHEGAM PARA PEDIR ATENDIMENTO?</vt:lpstr>
      <vt:lpstr>ENTÃO, VIMOS QUE: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Breve RESUMO DO DIA 07.04.24</dc:title>
  <dc:creator>Edmir</dc:creator>
  <cp:lastModifiedBy>Edmir</cp:lastModifiedBy>
  <cp:revision>19</cp:revision>
  <dcterms:created xsi:type="dcterms:W3CDTF">2024-04-11T04:32:22Z</dcterms:created>
  <dcterms:modified xsi:type="dcterms:W3CDTF">2024-04-12T23:29:27Z</dcterms:modified>
</cp:coreProperties>
</file>